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8" r:id="rId12"/>
    <p:sldId id="268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797B6-215B-424A-90AA-803A04D16FE9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38674-6FC7-4794-B412-8925F18A7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19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38674-6FC7-4794-B412-8925F18A740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19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Определите, есть ли в слове</a:t>
            </a:r>
            <a:r>
              <a:rPr lang="ru-RU" baseline="0" dirty="0" smtClean="0"/>
              <a:t> </a:t>
            </a:r>
            <a:r>
              <a:rPr lang="en-US" baseline="0" dirty="0" smtClean="0"/>
              <a:t>[</a:t>
            </a:r>
            <a:r>
              <a:rPr lang="ru-RU" baseline="0" dirty="0" smtClean="0"/>
              <a:t>ш</a:t>
            </a:r>
            <a:r>
              <a:rPr lang="en-US" baseline="0" dirty="0" smtClean="0"/>
              <a:t>]</a:t>
            </a:r>
            <a:r>
              <a:rPr lang="ru-RU" baseline="0" dirty="0" smtClean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38674-6FC7-4794-B412-8925F18A740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343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38674-6FC7-4794-B412-8925F18A740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93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44624"/>
            <a:ext cx="2057400" cy="1943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492896"/>
            <a:ext cx="4286250" cy="41624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9A6-329B-433C-8C7B-56A08940B977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482B-3AF5-4F85-9A6D-71FFB7D9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02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9A6-329B-433C-8C7B-56A08940B977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482B-3AF5-4F85-9A6D-71FFB7D9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00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9A6-329B-433C-8C7B-56A08940B977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482B-3AF5-4F85-9A6D-71FFB7D9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27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188640"/>
            <a:ext cx="1905000" cy="18383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9A6-329B-433C-8C7B-56A08940B977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482B-3AF5-4F85-9A6D-71FFB7D9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14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44624"/>
            <a:ext cx="2057400" cy="1943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9A6-329B-433C-8C7B-56A08940B977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482B-3AF5-4F85-9A6D-71FFB7D9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19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9A6-329B-433C-8C7B-56A08940B977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482B-3AF5-4F85-9A6D-71FFB7D9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99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9A6-329B-433C-8C7B-56A08940B977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482B-3AF5-4F85-9A6D-71FFB7D9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58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9A6-329B-433C-8C7B-56A08940B977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482B-3AF5-4F85-9A6D-71FFB7D9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36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9A6-329B-433C-8C7B-56A08940B977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482B-3AF5-4F85-9A6D-71FFB7D9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36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9A6-329B-433C-8C7B-56A08940B977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482B-3AF5-4F85-9A6D-71FFB7D9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6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9A6-329B-433C-8C7B-56A08940B977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482B-3AF5-4F85-9A6D-71FFB7D9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38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39A6-329B-433C-8C7B-56A08940B977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7482B-3AF5-4F85-9A6D-71FFB7D9DFD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8052105" y="6602040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Ekaterina050466</a:t>
            </a:r>
            <a:endParaRPr lang="ru-RU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9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ycast.ru/uploads/2015/02/26/12342365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idnesia.com/var/gramedia/storage/images/media/images/bolpen-maut/6042624-1-ind-ID/Bolpen-Maut_medium.jpg" TargetMode="External"/><Relationship Id="rId5" Type="http://schemas.openxmlformats.org/officeDocument/2006/relationships/hyperlink" Target="http://900igr.net/datai/russkij-jazyk/Orfogrammy-kornja/0005-002-Proverjaemye-bezudarnye-glasnye.png" TargetMode="External"/><Relationship Id="rId4" Type="http://schemas.openxmlformats.org/officeDocument/2006/relationships/hyperlink" Target="http://1ua.com.ua/manage/foto/20134/b7123502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34838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Муниципальное бюджетное дошкольное 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образовательное  учреждение «Детский сад № 96»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Повторение. Буква «Ш». Звук 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[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Ш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]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</a:br>
            <a:endParaRPr lang="ru-RU" sz="1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О. Ю. Иванова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564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cdb-seversk.tom.muzkult.ru/media/2018/09/11/1218186583/image_image_467558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866" y="1700808"/>
            <a:ext cx="2856334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29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orgmagvrn.ru/media/W1siZiIsIjIwMTYvMTEvMjkvMWg0eG5kY3JoYV9fLmpwZyJdLFsicCIsInRodW1iIiwiNDU2eCJdXQ/%D1%85%D0%BB%D0%BE%D0%BF%D1%83%D1%88%D0%BA%D0%B8%20%D1%82%D0%BE%D1%80%D0%B3%D0%BC%D0%B0%D0%B3.jpg?sha=b4bc1c7daec876e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162" y="1600200"/>
            <a:ext cx="340567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33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.breketshop.ru/images/goods/_thumbs/_file5ba4fc86b8d88_x80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608" y="1600200"/>
            <a:ext cx="388078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47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476672"/>
            <a:ext cx="7772400" cy="46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Используемые источники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447176"/>
            <a:ext cx="7560840" cy="3219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Фон </a:t>
            </a:r>
            <a:r>
              <a:rPr lang="ru-RU" u="sng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/>
                <a:hlinkClick r:id="rId3"/>
              </a:rPr>
              <a:t>http://www.playcast.ru/uploads/2015/02/26/12342365.jpg</a:t>
            </a:r>
            <a:r>
              <a:rPr lang="ru-RU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 </a:t>
            </a:r>
            <a:endParaRPr lang="ru-RU" dirty="0" smtClean="0">
              <a:solidFill>
                <a:srgbClr val="002060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Учитель с </a:t>
            </a:r>
            <a:r>
              <a:rPr lang="ru-RU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учениками </a:t>
            </a:r>
            <a:r>
              <a:rPr lang="ru-RU" u="sng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/>
                <a:hlinkClick r:id="rId4"/>
              </a:rPr>
              <a:t>http://1ua.com.ua/manage/foto/20134/b7123502.jpg</a:t>
            </a:r>
            <a:r>
              <a:rPr lang="ru-RU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Тетрадь с карандашом </a:t>
            </a:r>
            <a:r>
              <a:rPr lang="ru-RU" u="sng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/>
                <a:hlinkClick r:id="rId5"/>
              </a:rPr>
              <a:t>http://900igr.net/datai/russkij-jazyk/Orfogrammy-kornja/0005-002-Proverjaemye-bezudarnye-glasnye.png</a:t>
            </a:r>
            <a:r>
              <a:rPr lang="ru-RU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 </a:t>
            </a:r>
          </a:p>
          <a:p>
            <a:r>
              <a:rPr lang="ru-RU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Шариковая ручка </a:t>
            </a:r>
            <a:r>
              <a:rPr lang="ru-RU" u="sng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/>
                <a:hlinkClick r:id="rId6"/>
              </a:rPr>
              <a:t>http://www.kidnesia.com/var/gramedia/storage/images/media/images/bolpen-maut/6042624-1-ind-ID/Bolpen-Maut_medium.jpg</a:t>
            </a:r>
            <a:endParaRPr lang="ru-RU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910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из слогов слова, прочитайте их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8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БА, ШУ,МИШ, ША, КА, </a:t>
            </a:r>
          </a:p>
          <a:p>
            <a:pPr marL="0" indent="0" algn="ctr">
              <a:buNone/>
            </a:pPr>
            <a:r>
              <a:rPr lang="ru-RU" sz="8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ШАП, КА</a:t>
            </a:r>
            <a:endParaRPr lang="ru-RU" sz="8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61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ШУБА,</a:t>
            </a:r>
          </a:p>
          <a:p>
            <a:pPr algn="ctr"/>
            <a:r>
              <a:rPr lang="ru-RU" sz="5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МИШКА,</a:t>
            </a:r>
          </a:p>
          <a:p>
            <a:pPr algn="ctr"/>
            <a:r>
              <a:rPr lang="ru-RU" sz="5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КАША,</a:t>
            </a:r>
          </a:p>
          <a:p>
            <a:pPr algn="ctr"/>
            <a:r>
              <a:rPr lang="ru-RU" sz="5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ШАПКА</a:t>
            </a:r>
            <a:endParaRPr lang="ru-RU" sz="5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86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слоги, слова, предложения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– шу</a:t>
            </a:r>
          </a:p>
          <a:p>
            <a:pPr marL="0" indent="0" algn="ctr">
              <a:buNone/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ши</a:t>
            </a:r>
          </a:p>
          <a:p>
            <a:pPr marL="0" indent="0" algn="ctr">
              <a:buNone/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 –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Саша</a:t>
            </a:r>
          </a:p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Суша</a:t>
            </a:r>
          </a:p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Сушка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0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Саши сушка.</a:t>
            </a:r>
          </a:p>
          <a:p>
            <a:pPr marL="0" indent="0" algn="ctr">
              <a:buNone/>
            </a:pP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Маши маска.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14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CZtzQ8_W0AAErWu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067" y="1600200"/>
            <a:ext cx="558186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48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cb6/00071195-2864ddf9/hello_html_7c3abe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21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llustrators.ru/uploads/illustration/image/523119/main_523119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93" y="1600200"/>
            <a:ext cx="626121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98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montessoriself.ru/wp-content/uploads/2016/05/m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591" y="1600200"/>
            <a:ext cx="42388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50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103</Words>
  <Application>Microsoft Office PowerPoint</Application>
  <PresentationFormat>Экран (4:3)</PresentationFormat>
  <Paragraphs>30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Batang</vt:lpstr>
      <vt:lpstr>Calibri</vt:lpstr>
      <vt:lpstr>Times New Roman</vt:lpstr>
      <vt:lpstr>Тема Office</vt:lpstr>
      <vt:lpstr>Муниципальное бюджетное дошкольное  образовательное  учреждение «Детский сад № 96»     Повторение. Буква «Ш». Звук [Ш] </vt:lpstr>
      <vt:lpstr>Составьте из слогов слова, прочитайте их</vt:lpstr>
      <vt:lpstr>Презентация PowerPoint</vt:lpstr>
      <vt:lpstr>Прочитайте слоги, слова, предложения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lenovo</cp:lastModifiedBy>
  <cp:revision>9</cp:revision>
  <dcterms:created xsi:type="dcterms:W3CDTF">2015-08-21T14:17:06Z</dcterms:created>
  <dcterms:modified xsi:type="dcterms:W3CDTF">2019-10-19T17:50:09Z</dcterms:modified>
</cp:coreProperties>
</file>